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3"/>
  </p:handoutMasterIdLst>
  <p:sldIdLst>
    <p:sldId id="306" r:id="rId2"/>
    <p:sldId id="349" r:id="rId3"/>
    <p:sldId id="307" r:id="rId4"/>
    <p:sldId id="308" r:id="rId5"/>
    <p:sldId id="309" r:id="rId6"/>
    <p:sldId id="313" r:id="rId7"/>
    <p:sldId id="311" r:id="rId8"/>
    <p:sldId id="319" r:id="rId9"/>
    <p:sldId id="328" r:id="rId10"/>
    <p:sldId id="350" r:id="rId11"/>
    <p:sldId id="351" r:id="rId12"/>
    <p:sldId id="315" r:id="rId13"/>
    <p:sldId id="358" r:id="rId14"/>
    <p:sldId id="369" r:id="rId15"/>
    <p:sldId id="359" r:id="rId16"/>
    <p:sldId id="360" r:id="rId17"/>
    <p:sldId id="361" r:id="rId18"/>
    <p:sldId id="373" r:id="rId19"/>
    <p:sldId id="362" r:id="rId20"/>
    <p:sldId id="363" r:id="rId21"/>
    <p:sldId id="368" r:id="rId22"/>
    <p:sldId id="364" r:id="rId23"/>
    <p:sldId id="314" r:id="rId24"/>
    <p:sldId id="331" r:id="rId25"/>
    <p:sldId id="337" r:id="rId26"/>
    <p:sldId id="374" r:id="rId27"/>
    <p:sldId id="324" r:id="rId28"/>
    <p:sldId id="332" r:id="rId29"/>
    <p:sldId id="323" r:id="rId30"/>
    <p:sldId id="325" r:id="rId31"/>
    <p:sldId id="372" r:id="rId32"/>
    <p:sldId id="338" r:id="rId33"/>
    <p:sldId id="334" r:id="rId34"/>
    <p:sldId id="336" r:id="rId35"/>
    <p:sldId id="366" r:id="rId36"/>
    <p:sldId id="367" r:id="rId37"/>
    <p:sldId id="365" r:id="rId38"/>
    <p:sldId id="335" r:id="rId39"/>
    <p:sldId id="312" r:id="rId40"/>
    <p:sldId id="317" r:id="rId41"/>
    <p:sldId id="329" r:id="rId42"/>
    <p:sldId id="330" r:id="rId43"/>
    <p:sldId id="343" r:id="rId44"/>
    <p:sldId id="344" r:id="rId45"/>
    <p:sldId id="322" r:id="rId46"/>
    <p:sldId id="326" r:id="rId47"/>
    <p:sldId id="333" r:id="rId48"/>
    <p:sldId id="339" r:id="rId49"/>
    <p:sldId id="342" r:id="rId50"/>
    <p:sldId id="341" r:id="rId51"/>
    <p:sldId id="345" r:id="rId52"/>
    <p:sldId id="346" r:id="rId53"/>
    <p:sldId id="371" r:id="rId54"/>
    <p:sldId id="370" r:id="rId55"/>
    <p:sldId id="347" r:id="rId56"/>
    <p:sldId id="340" r:id="rId57"/>
    <p:sldId id="348" r:id="rId58"/>
    <p:sldId id="352" r:id="rId59"/>
    <p:sldId id="357" r:id="rId60"/>
    <p:sldId id="354" r:id="rId61"/>
    <p:sldId id="32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8" autoAdjust="0"/>
    <p:restoredTop sz="96529" autoAdjust="0"/>
  </p:normalViewPr>
  <p:slideViewPr>
    <p:cSldViewPr snapToGrid="0">
      <p:cViewPr varScale="1">
        <p:scale>
          <a:sx n="105" d="100"/>
          <a:sy n="105" d="100"/>
        </p:scale>
        <p:origin x="13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812BDA-6376-4FB8-8DF8-7EAC89758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0D291-7EEA-4BB0-80DD-CCCC025B46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C9053-173B-4FD4-844A-F73AA3F65BC2}" type="datetimeFigureOut">
              <a:rPr lang="en-US" smtClean="0"/>
              <a:t>2021-12-20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C297-0536-4A1E-9662-FDDF81CFC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1A53-6029-48A0-AFF7-5291517E71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06D06-640C-4DFE-A3AC-D8C3981CE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77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AD8E1-C55B-410E-B39F-57DF22781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1961" y="2793206"/>
            <a:ext cx="3648075" cy="127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&lt;title&gt;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C6618D-432D-4DA9-96E3-55BA6A8AFA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1612" y="4278048"/>
            <a:ext cx="2788771" cy="833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&lt;subtitle&gt;</a:t>
            </a:r>
          </a:p>
        </p:txBody>
      </p:sp>
    </p:spTree>
    <p:extLst>
      <p:ext uri="{BB962C8B-B14F-4D97-AF65-F5344CB8AC3E}">
        <p14:creationId xmlns:p14="http://schemas.microsoft.com/office/powerpoint/2010/main" val="138476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96DB8-8F36-44C9-B9A1-DF4C2BF18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1742" y="2724943"/>
            <a:ext cx="4608513" cy="14081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&lt;header&gt;</a:t>
            </a:r>
          </a:p>
        </p:txBody>
      </p:sp>
    </p:spTree>
    <p:extLst>
      <p:ext uri="{BB962C8B-B14F-4D97-AF65-F5344CB8AC3E}">
        <p14:creationId xmlns:p14="http://schemas.microsoft.com/office/powerpoint/2010/main" val="1288889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6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7918F-0AED-47A7-83F8-BA9D3AB62C90}"/>
              </a:ext>
            </a:extLst>
          </p:cNvPr>
          <p:cNvSpPr/>
          <p:nvPr/>
        </p:nvSpPr>
        <p:spPr>
          <a:xfrm>
            <a:off x="829210" y="2123991"/>
            <a:ext cx="2850782" cy="910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&lt;code&gt;</a:t>
            </a:r>
            <a:endParaRPr lang="en-US" sz="320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87E341-56D0-4D16-8E44-9CE13AB82AB9}"/>
              </a:ext>
            </a:extLst>
          </p:cNvPr>
          <p:cNvSpPr/>
          <p:nvPr/>
        </p:nvSpPr>
        <p:spPr>
          <a:xfrm>
            <a:off x="200810" y="310557"/>
            <a:ext cx="296847" cy="429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97A68D2-2254-4735-B95F-B929B4E09FB8}"/>
              </a:ext>
            </a:extLst>
          </p:cNvPr>
          <p:cNvSpPr/>
          <p:nvPr/>
        </p:nvSpPr>
        <p:spPr>
          <a:xfrm rot="5400000">
            <a:off x="811625" y="287840"/>
            <a:ext cx="254988" cy="21981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E622C2-2AE0-4A49-BC1E-C0CDA4BE6A6D}"/>
              </a:ext>
            </a:extLst>
          </p:cNvPr>
          <p:cNvCxnSpPr>
            <a:cxnSpLocks/>
          </p:cNvCxnSpPr>
          <p:nvPr/>
        </p:nvCxnSpPr>
        <p:spPr>
          <a:xfrm>
            <a:off x="1239355" y="1363131"/>
            <a:ext cx="16777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F370D7B-3E39-4AF8-8D13-036F05595975}"/>
              </a:ext>
            </a:extLst>
          </p:cNvPr>
          <p:cNvSpPr/>
          <p:nvPr/>
        </p:nvSpPr>
        <p:spPr>
          <a:xfrm>
            <a:off x="1576440" y="525243"/>
            <a:ext cx="1991513" cy="385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F1AF9-51F3-42D2-8CFA-CED2410A4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0593"/>
            <a:ext cx="12192002" cy="49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8BEB8D-17EC-4D31-8C49-C7975856F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7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080A9-BFA1-46F2-B94D-29910BBD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7" y="2724943"/>
            <a:ext cx="7010404" cy="1408113"/>
          </a:xfrm>
        </p:spPr>
        <p:txBody>
          <a:bodyPr/>
          <a:lstStyle/>
          <a:p>
            <a:r>
              <a:rPr lang="en-US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06302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873D11-9C0F-4DB7-BF7F-5FED17A81E63}"/>
              </a:ext>
            </a:extLst>
          </p:cNvPr>
          <p:cNvSpPr/>
          <p:nvPr/>
        </p:nvSpPr>
        <p:spPr>
          <a:xfrm>
            <a:off x="2857500" y="2038349"/>
            <a:ext cx="6477000" cy="2781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/>
              <a:t>STEREOPSIS</a:t>
            </a:r>
          </a:p>
        </p:txBody>
      </p:sp>
    </p:spTree>
    <p:extLst>
      <p:ext uri="{BB962C8B-B14F-4D97-AF65-F5344CB8AC3E}">
        <p14:creationId xmlns:p14="http://schemas.microsoft.com/office/powerpoint/2010/main" val="3718458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6F2B8-D3D8-49F3-B936-CC9A70E9C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E62E6-814A-4465-9360-FAFD117F96F8}"/>
              </a:ext>
            </a:extLst>
          </p:cNvPr>
          <p:cNvSpPr/>
          <p:nvPr/>
        </p:nvSpPr>
        <p:spPr>
          <a:xfrm>
            <a:off x="11220773" y="0"/>
            <a:ext cx="971227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1838</a:t>
            </a:r>
          </a:p>
        </p:txBody>
      </p:sp>
    </p:spTree>
    <p:extLst>
      <p:ext uri="{BB962C8B-B14F-4D97-AF65-F5344CB8AC3E}">
        <p14:creationId xmlns:p14="http://schemas.microsoft.com/office/powerpoint/2010/main" val="60446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697EB-B9BA-4583-AA96-06AE34730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8" y="0"/>
            <a:ext cx="1137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ABB098-EF04-42FF-B285-A30B7100D886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STEREOSCOPIC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B6215-7B28-481C-96BB-EE1DC5C4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480"/>
            <a:ext cx="1219200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13981-229B-4C0E-B6AF-47D6D1139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1225825"/>
            <a:ext cx="6349206" cy="44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7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F9E4D-6D8E-4EC2-9043-E5E6113D1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93" y="0"/>
            <a:ext cx="6263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6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51B2F-B589-4AF0-8959-8178795A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97" y="-195943"/>
            <a:ext cx="12231794" cy="72498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ABB098-EF04-42FF-B285-A30B7100D886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ANAGLYPH 3D</a:t>
            </a:r>
          </a:p>
        </p:txBody>
      </p:sp>
    </p:spTree>
    <p:extLst>
      <p:ext uri="{BB962C8B-B14F-4D97-AF65-F5344CB8AC3E}">
        <p14:creationId xmlns:p14="http://schemas.microsoft.com/office/powerpoint/2010/main" val="225538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2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F74E07-F11A-452D-BF01-22AEDC0D3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ABB098-EF04-42FF-B285-A30B7100D886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POLARIZED LIGHT</a:t>
            </a:r>
          </a:p>
        </p:txBody>
      </p:sp>
    </p:spTree>
    <p:extLst>
      <p:ext uri="{BB962C8B-B14F-4D97-AF65-F5344CB8AC3E}">
        <p14:creationId xmlns:p14="http://schemas.microsoft.com/office/powerpoint/2010/main" val="1977366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ABB098-EF04-42FF-B285-A30B7100D886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STEREOGRAM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9EDD9-A1F3-4C80-A373-24F762D9D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71" y="946205"/>
            <a:ext cx="9074603" cy="59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080A9-BFA1-46F2-B94D-29910BBD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4059476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1B6DD-4B16-4775-B5B7-BB77CA62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3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0AC97-F479-45C7-AAF3-498B6854D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OCULUS RIFT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600 $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2016-03</a:t>
            </a:r>
          </a:p>
        </p:txBody>
      </p:sp>
    </p:spTree>
    <p:extLst>
      <p:ext uri="{BB962C8B-B14F-4D97-AF65-F5344CB8AC3E}">
        <p14:creationId xmlns:p14="http://schemas.microsoft.com/office/powerpoint/2010/main" val="387906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7BDCA-223F-45CB-948C-ED1687FC8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991"/>
            <a:ext cx="12192000" cy="4792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PSVR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300-400 $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2016-10</a:t>
            </a:r>
          </a:p>
        </p:txBody>
      </p:sp>
    </p:spTree>
    <p:extLst>
      <p:ext uri="{BB962C8B-B14F-4D97-AF65-F5344CB8AC3E}">
        <p14:creationId xmlns:p14="http://schemas.microsoft.com/office/powerpoint/2010/main" val="706010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E7EB9-CEF0-468B-990D-762A3ECC3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371475"/>
            <a:ext cx="12230100" cy="6115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3581400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NINTENDO LABO VR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~40€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2019-04</a:t>
            </a:r>
          </a:p>
        </p:txBody>
      </p:sp>
    </p:spTree>
    <p:extLst>
      <p:ext uri="{BB962C8B-B14F-4D97-AF65-F5344CB8AC3E}">
        <p14:creationId xmlns:p14="http://schemas.microsoft.com/office/powerpoint/2010/main" val="147751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8ED5C-E3C5-4F32-A396-F0881F8D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33CB7-85DC-4BF3-B40E-4F73FF5AC2A3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1079 €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3F1DA-2C04-4A88-9254-1AE3C6CE5187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VALVE 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C307A-5E68-4ADA-BAD8-AC06E187EBD0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2019-05</a:t>
            </a:r>
          </a:p>
        </p:txBody>
      </p:sp>
    </p:spTree>
    <p:extLst>
      <p:ext uri="{BB962C8B-B14F-4D97-AF65-F5344CB8AC3E}">
        <p14:creationId xmlns:p14="http://schemas.microsoft.com/office/powerpoint/2010/main" val="3281283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E01AF-0FEF-47A2-A23D-B263B4EC6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807"/>
            <a:ext cx="12192000" cy="45043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HTC VIVE COSMOS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830 €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2019-10</a:t>
            </a:r>
          </a:p>
        </p:txBody>
      </p:sp>
    </p:spTree>
    <p:extLst>
      <p:ext uri="{BB962C8B-B14F-4D97-AF65-F5344CB8AC3E}">
        <p14:creationId xmlns:p14="http://schemas.microsoft.com/office/powerpoint/2010/main" val="359668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6E601-13EC-4C36-8938-EA0FC5C54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0"/>
            <a:ext cx="1094080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751C0-C237-41BD-A427-DEF02A41A72B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OCULUS QUEST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3EC3F-95F3-4165-B893-1B7B9EE13708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300 $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CD60EC-82FF-4FA6-BBB3-441511BF9474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2020-10</a:t>
            </a:r>
          </a:p>
        </p:txBody>
      </p:sp>
    </p:spTree>
    <p:extLst>
      <p:ext uri="{BB962C8B-B14F-4D97-AF65-F5344CB8AC3E}">
        <p14:creationId xmlns:p14="http://schemas.microsoft.com/office/powerpoint/2010/main" val="144605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3DFADD1-6CD0-46B5-B484-149DF13A0B7E}"/>
              </a:ext>
            </a:extLst>
          </p:cNvPr>
          <p:cNvGrpSpPr/>
          <p:nvPr/>
        </p:nvGrpSpPr>
        <p:grpSpPr>
          <a:xfrm>
            <a:off x="3684492" y="1226273"/>
            <a:ext cx="4823016" cy="4405454"/>
            <a:chOff x="3576914" y="1242311"/>
            <a:chExt cx="4823016" cy="4405454"/>
          </a:xfrm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B5A0E141-738E-4EBD-9684-4065800C3C90}"/>
                </a:ext>
              </a:extLst>
            </p:cNvPr>
            <p:cNvSpPr txBox="1">
              <a:spLocks/>
            </p:cNvSpPr>
            <p:nvPr/>
          </p:nvSpPr>
          <p:spPr>
            <a:xfrm>
              <a:off x="3576914" y="1242311"/>
              <a:ext cx="1434357" cy="4405454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V</a:t>
              </a:r>
            </a:p>
            <a:p>
              <a:pPr algn="ctr"/>
              <a:r>
                <a:rPr lang="en-US"/>
                <a:t>A</a:t>
              </a:r>
            </a:p>
            <a:p>
              <a:pPr algn="ctr"/>
              <a:r>
                <a:rPr lang="en-US"/>
                <a:t>M</a:t>
              </a:r>
            </a:p>
          </p:txBody>
        </p:sp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F7CB6714-6B76-490A-9B63-7065DF9A02AE}"/>
                </a:ext>
              </a:extLst>
            </p:cNvPr>
            <p:cNvSpPr txBox="1">
              <a:spLocks/>
            </p:cNvSpPr>
            <p:nvPr/>
          </p:nvSpPr>
          <p:spPr>
            <a:xfrm>
              <a:off x="4177553" y="1748117"/>
              <a:ext cx="4222377" cy="386757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9600"/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608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0B631-F58A-40DC-950A-229E523A1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HP REVERB G2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600 $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2020-11</a:t>
            </a:r>
          </a:p>
        </p:txBody>
      </p:sp>
    </p:spTree>
    <p:extLst>
      <p:ext uri="{BB962C8B-B14F-4D97-AF65-F5344CB8AC3E}">
        <p14:creationId xmlns:p14="http://schemas.microsoft.com/office/powerpoint/2010/main" val="108335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BEFB17-3BFB-4388-A427-CB052B57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63"/>
            <a:ext cx="12192000" cy="5911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HTC VIVE PRO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1440 €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2021-06</a:t>
            </a:r>
          </a:p>
        </p:txBody>
      </p:sp>
    </p:spTree>
    <p:extLst>
      <p:ext uri="{BB962C8B-B14F-4D97-AF65-F5344CB8AC3E}">
        <p14:creationId xmlns:p14="http://schemas.microsoft.com/office/powerpoint/2010/main" val="81373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7381-DD32-47FB-A8FB-63D93F15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8" y="0"/>
            <a:ext cx="1084006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STARVR 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3200 $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2018-08</a:t>
            </a:r>
          </a:p>
        </p:txBody>
      </p:sp>
    </p:spTree>
    <p:extLst>
      <p:ext uri="{BB962C8B-B14F-4D97-AF65-F5344CB8AC3E}">
        <p14:creationId xmlns:p14="http://schemas.microsoft.com/office/powerpoint/2010/main" val="38967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D2015-EDEE-4DBB-9B2E-D70047E1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0"/>
            <a:ext cx="1172094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VARJO VR-3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3200 $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2021-09</a:t>
            </a:r>
          </a:p>
        </p:txBody>
      </p:sp>
    </p:spTree>
    <p:extLst>
      <p:ext uri="{BB962C8B-B14F-4D97-AF65-F5344CB8AC3E}">
        <p14:creationId xmlns:p14="http://schemas.microsoft.com/office/powerpoint/2010/main" val="1323068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83FDC-FB2B-4AA0-8AD4-87B737FB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3466769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DECAGEAR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450 $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Q4 2022</a:t>
            </a:r>
          </a:p>
        </p:txBody>
      </p:sp>
    </p:spTree>
    <p:extLst>
      <p:ext uri="{BB962C8B-B14F-4D97-AF65-F5344CB8AC3E}">
        <p14:creationId xmlns:p14="http://schemas.microsoft.com/office/powerpoint/2010/main" val="2046867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3919A-6333-4ADB-BC07-08DEF3AA4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0"/>
            <a:ext cx="780097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2014-06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20FC3-803C-470F-89F8-EF496CD089C5}"/>
              </a:ext>
            </a:extLst>
          </p:cNvPr>
          <p:cNvSpPr/>
          <p:nvPr/>
        </p:nvSpPr>
        <p:spPr>
          <a:xfrm>
            <a:off x="0" y="0"/>
            <a:ext cx="3886200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GOOGLE CARDBOARD</a:t>
            </a:r>
          </a:p>
        </p:txBody>
      </p:sp>
    </p:spTree>
    <p:extLst>
      <p:ext uri="{BB962C8B-B14F-4D97-AF65-F5344CB8AC3E}">
        <p14:creationId xmlns:p14="http://schemas.microsoft.com/office/powerpoint/2010/main" val="13793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7447B-67AF-4CC5-9A62-DA99D0E84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6" y="-1"/>
            <a:ext cx="11385288" cy="6858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130 $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2015-11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20FC3-803C-470F-89F8-EF496CD089C5}"/>
              </a:ext>
            </a:extLst>
          </p:cNvPr>
          <p:cNvSpPr/>
          <p:nvPr/>
        </p:nvSpPr>
        <p:spPr>
          <a:xfrm>
            <a:off x="0" y="0"/>
            <a:ext cx="3638550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SAMSUNG GEAR VR</a:t>
            </a:r>
          </a:p>
        </p:txBody>
      </p:sp>
    </p:spTree>
    <p:extLst>
      <p:ext uri="{BB962C8B-B14F-4D97-AF65-F5344CB8AC3E}">
        <p14:creationId xmlns:p14="http://schemas.microsoft.com/office/powerpoint/2010/main" val="391214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75396B-F5DE-463A-8E80-A58A58589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2" cy="6858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1500 $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2013/2014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20FC3-803C-470F-89F8-EF496CD089C5}"/>
              </a:ext>
            </a:extLst>
          </p:cNvPr>
          <p:cNvSpPr/>
          <p:nvPr/>
        </p:nvSpPr>
        <p:spPr>
          <a:xfrm>
            <a:off x="1" y="0"/>
            <a:ext cx="3124200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GOOGLE GLASS</a:t>
            </a:r>
          </a:p>
        </p:txBody>
      </p:sp>
    </p:spTree>
    <p:extLst>
      <p:ext uri="{BB962C8B-B14F-4D97-AF65-F5344CB8AC3E}">
        <p14:creationId xmlns:p14="http://schemas.microsoft.com/office/powerpoint/2010/main" val="44104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4FF7A-FDC4-4067-BD7F-02BD5B17F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808"/>
            <a:ext cx="12192000" cy="5690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A399E-2AB6-401A-AC6F-C9F322BC4070}"/>
              </a:ext>
            </a:extLst>
          </p:cNvPr>
          <p:cNvSpPr/>
          <p:nvPr/>
        </p:nvSpPr>
        <p:spPr>
          <a:xfrm>
            <a:off x="0" y="0"/>
            <a:ext cx="4400550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MICROSOFT HOLOLENS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2C098-C8F2-49A0-B0FB-23D7271282E9}"/>
              </a:ext>
            </a:extLst>
          </p:cNvPr>
          <p:cNvSpPr/>
          <p:nvPr/>
        </p:nvSpPr>
        <p:spPr>
          <a:xfrm>
            <a:off x="0" y="1041621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3000 $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287A-42A6-4350-ABC4-331F483E77A8}"/>
              </a:ext>
            </a:extLst>
          </p:cNvPr>
          <p:cNvSpPr/>
          <p:nvPr/>
        </p:nvSpPr>
        <p:spPr>
          <a:xfrm>
            <a:off x="10426809" y="0"/>
            <a:ext cx="1765191" cy="5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2016-10</a:t>
            </a:r>
          </a:p>
        </p:txBody>
      </p:sp>
    </p:spTree>
    <p:extLst>
      <p:ext uri="{BB962C8B-B14F-4D97-AF65-F5344CB8AC3E}">
        <p14:creationId xmlns:p14="http://schemas.microsoft.com/office/powerpoint/2010/main" val="870145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080A9-BFA1-46F2-B94D-29910BBD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800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383855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080A9-BFA1-46F2-B94D-29910BBD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3366651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B758D3-3E45-4E51-8A48-3BB3619295A7}"/>
              </a:ext>
            </a:extLst>
          </p:cNvPr>
          <p:cNvSpPr/>
          <p:nvPr/>
        </p:nvSpPr>
        <p:spPr>
          <a:xfrm>
            <a:off x="0" y="0"/>
            <a:ext cx="6096000" cy="2289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90Hz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EA7418-5AC9-4499-91C7-DE61CAADEB97}"/>
              </a:ext>
            </a:extLst>
          </p:cNvPr>
          <p:cNvSpPr/>
          <p:nvPr/>
        </p:nvSpPr>
        <p:spPr>
          <a:xfrm>
            <a:off x="6096000" y="6220"/>
            <a:ext cx="6096000" cy="22897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Eye strain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440C0-000C-48E6-8261-9EFD25D5AA2E}"/>
              </a:ext>
            </a:extLst>
          </p:cNvPr>
          <p:cNvSpPr/>
          <p:nvPr/>
        </p:nvSpPr>
        <p:spPr>
          <a:xfrm>
            <a:off x="0" y="2283511"/>
            <a:ext cx="6096000" cy="22897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Motion sickness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BDFD46-B444-4F0D-8A7F-E55C9BB9CA3F}"/>
              </a:ext>
            </a:extLst>
          </p:cNvPr>
          <p:cNvSpPr/>
          <p:nvPr/>
        </p:nvSpPr>
        <p:spPr>
          <a:xfrm>
            <a:off x="6096000" y="2283511"/>
            <a:ext cx="6096000" cy="2289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Injuries</a:t>
            </a:r>
          </a:p>
          <a:p>
            <a:pPr algn="ctr"/>
            <a:r>
              <a:rPr lang="en-US" sz="4000">
                <a:solidFill>
                  <a:schemeClr val="bg1"/>
                </a:solidFill>
              </a:rPr>
              <a:t>(play area, sudden moves)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92E3A-4673-4D4E-B533-2E85812D60C8}"/>
              </a:ext>
            </a:extLst>
          </p:cNvPr>
          <p:cNvSpPr/>
          <p:nvPr/>
        </p:nvSpPr>
        <p:spPr>
          <a:xfrm>
            <a:off x="0" y="4570135"/>
            <a:ext cx="6096000" cy="2289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Escape from reality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ADEC5-9F88-4BA8-9DAB-3E6DCD04E62E}"/>
              </a:ext>
            </a:extLst>
          </p:cNvPr>
          <p:cNvSpPr/>
          <p:nvPr/>
        </p:nvSpPr>
        <p:spPr>
          <a:xfrm>
            <a:off x="6096000" y="4570135"/>
            <a:ext cx="6096000" cy="22897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Information overload</a:t>
            </a:r>
          </a:p>
        </p:txBody>
      </p:sp>
    </p:spTree>
    <p:extLst>
      <p:ext uri="{BB962C8B-B14F-4D97-AF65-F5344CB8AC3E}">
        <p14:creationId xmlns:p14="http://schemas.microsoft.com/office/powerpoint/2010/main" val="6095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F0169C-2F78-4293-9D49-C4A37862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406"/>
            <a:ext cx="12192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7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2D0EC-2991-4550-BBCC-AF0AD361A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92" y="0"/>
            <a:ext cx="512981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AD78B1-8625-45BF-A235-95512FB743FE}"/>
              </a:ext>
            </a:extLst>
          </p:cNvPr>
          <p:cNvSpPr/>
          <p:nvPr/>
        </p:nvSpPr>
        <p:spPr>
          <a:xfrm>
            <a:off x="-1" y="0"/>
            <a:ext cx="2814763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FLOOR HEIGHT</a:t>
            </a:r>
          </a:p>
        </p:txBody>
      </p:sp>
    </p:spTree>
    <p:extLst>
      <p:ext uri="{BB962C8B-B14F-4D97-AF65-F5344CB8AC3E}">
        <p14:creationId xmlns:p14="http://schemas.microsoft.com/office/powerpoint/2010/main" val="4038623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D4158-D136-405B-A335-4FC9901D5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379" y="0"/>
            <a:ext cx="745724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AFD8A1-5AE7-4D32-B3F2-33219959120D}"/>
              </a:ext>
            </a:extLst>
          </p:cNvPr>
          <p:cNvSpPr/>
          <p:nvPr/>
        </p:nvSpPr>
        <p:spPr>
          <a:xfrm>
            <a:off x="0" y="0"/>
            <a:ext cx="2367380" cy="1620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SCREEN DOOR EFFECT</a:t>
            </a:r>
          </a:p>
        </p:txBody>
      </p:sp>
    </p:spTree>
    <p:extLst>
      <p:ext uri="{BB962C8B-B14F-4D97-AF65-F5344CB8AC3E}">
        <p14:creationId xmlns:p14="http://schemas.microsoft.com/office/powerpoint/2010/main" val="164720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8E82A-41C7-482F-A7EF-7EEBE3EBA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" y="0"/>
            <a:ext cx="11548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7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080A9-BFA1-46F2-B94D-29910BBD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1072" y="2724943"/>
            <a:ext cx="9849854" cy="1408113"/>
          </a:xfrm>
        </p:spPr>
        <p:txBody>
          <a:bodyPr/>
          <a:lstStyle/>
          <a:p>
            <a:r>
              <a:rPr lang="en-US" sz="8000"/>
              <a:t>Game Engines &amp; XR</a:t>
            </a:r>
          </a:p>
        </p:txBody>
      </p:sp>
    </p:spTree>
    <p:extLst>
      <p:ext uri="{BB962C8B-B14F-4D97-AF65-F5344CB8AC3E}">
        <p14:creationId xmlns:p14="http://schemas.microsoft.com/office/powerpoint/2010/main" val="225308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729CA-0B5B-4CD1-AC9F-2C08F98BA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156"/>
            <a:ext cx="12192000" cy="2957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38810A-1143-4F56-A96E-4594E3259CA3}"/>
              </a:ext>
            </a:extLst>
          </p:cNvPr>
          <p:cNvSpPr/>
          <p:nvPr/>
        </p:nvSpPr>
        <p:spPr>
          <a:xfrm>
            <a:off x="8516779" y="4090225"/>
            <a:ext cx="1470184" cy="3269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31559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EE480-CA4C-4027-9144-6ACDD31B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6" y="828675"/>
            <a:ext cx="7048500" cy="520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DEA4D-2F45-458A-BDB9-57A37B5AACF9}"/>
              </a:ext>
            </a:extLst>
          </p:cNvPr>
          <p:cNvSpPr txBox="1"/>
          <p:nvPr/>
        </p:nvSpPr>
        <p:spPr>
          <a:xfrm>
            <a:off x="508556" y="5567660"/>
            <a:ext cx="1783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SteamVR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D026E-549B-461B-9083-1A9CBE008B1F}"/>
              </a:ext>
            </a:extLst>
          </p:cNvPr>
          <p:cNvSpPr txBox="1"/>
          <p:nvPr/>
        </p:nvSpPr>
        <p:spPr>
          <a:xfrm>
            <a:off x="508555" y="828675"/>
            <a:ext cx="3123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ARKit</a:t>
            </a:r>
          </a:p>
          <a:p>
            <a:r>
              <a:rPr lang="en-US" sz="2400">
                <a:solidFill>
                  <a:schemeClr val="bg1"/>
                </a:solidFill>
              </a:rPr>
              <a:t>ARCore</a:t>
            </a:r>
          </a:p>
          <a:p>
            <a:r>
              <a:rPr lang="en-US" sz="2400">
                <a:solidFill>
                  <a:schemeClr val="bg1"/>
                </a:solidFill>
              </a:rPr>
              <a:t>Microsoft HoloLens</a:t>
            </a:r>
          </a:p>
          <a:p>
            <a:r>
              <a:rPr lang="en-US" sz="2400">
                <a:solidFill>
                  <a:schemeClr val="bg1"/>
                </a:solidFill>
              </a:rPr>
              <a:t>Windows Mixed Reality</a:t>
            </a:r>
          </a:p>
          <a:p>
            <a:r>
              <a:rPr lang="en-US" sz="2400">
                <a:solidFill>
                  <a:schemeClr val="bg1"/>
                </a:solidFill>
              </a:rPr>
              <a:t>Magic Leap</a:t>
            </a:r>
          </a:p>
          <a:p>
            <a:r>
              <a:rPr lang="en-US" sz="2400">
                <a:solidFill>
                  <a:schemeClr val="bg1"/>
                </a:solidFill>
              </a:rPr>
              <a:t>Oculus</a:t>
            </a:r>
          </a:p>
          <a:p>
            <a:r>
              <a:rPr lang="en-US" sz="2400">
                <a:solidFill>
                  <a:schemeClr val="bg1"/>
                </a:solidFill>
              </a:rPr>
              <a:t>OpenXR</a:t>
            </a:r>
          </a:p>
          <a:p>
            <a:r>
              <a:rPr lang="en-US" sz="2400">
                <a:solidFill>
                  <a:schemeClr val="bg1"/>
                </a:solidFill>
              </a:rPr>
              <a:t>PlayStation VR</a:t>
            </a:r>
          </a:p>
        </p:txBody>
      </p:sp>
    </p:spTree>
    <p:extLst>
      <p:ext uri="{BB962C8B-B14F-4D97-AF65-F5344CB8AC3E}">
        <p14:creationId xmlns:p14="http://schemas.microsoft.com/office/powerpoint/2010/main" val="2768936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080A9-BFA1-46F2-B94D-29910BBD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831" y="2724943"/>
            <a:ext cx="9960336" cy="1408113"/>
          </a:xfrm>
        </p:spPr>
        <p:txBody>
          <a:bodyPr/>
          <a:lstStyle/>
          <a:p>
            <a:r>
              <a:rPr lang="en-US"/>
              <a:t>Optimization for VR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3131058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B758D3-3E45-4E51-8A48-3BB3619295A7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90Hz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EA7418-5AC9-4499-91C7-DE61CAADEB97}"/>
              </a:ext>
            </a:extLst>
          </p:cNvPr>
          <p:cNvSpPr/>
          <p:nvPr/>
        </p:nvSpPr>
        <p:spPr>
          <a:xfrm>
            <a:off x="6096000" y="9315"/>
            <a:ext cx="6096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 screens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BD3AC-5C22-4D16-8E8A-D50CFBB86919}"/>
              </a:ext>
            </a:extLst>
          </p:cNvPr>
          <p:cNvSpPr/>
          <p:nvPr/>
        </p:nvSpPr>
        <p:spPr>
          <a:xfrm>
            <a:off x="0" y="3424342"/>
            <a:ext cx="6096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High resolution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D61A8C-FAAC-454C-960B-3D858ABDEAF3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Anti-Aliasing, ...</a:t>
            </a:r>
          </a:p>
        </p:txBody>
      </p:sp>
    </p:spTree>
    <p:extLst>
      <p:ext uri="{BB962C8B-B14F-4D97-AF65-F5344CB8AC3E}">
        <p14:creationId xmlns:p14="http://schemas.microsoft.com/office/powerpoint/2010/main" val="21360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A429B-59E0-447D-98AA-EE6824F52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784"/>
            <a:ext cx="12192000" cy="34564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8F4C8-61DD-4E19-ADA2-DDE883EB69E2}"/>
              </a:ext>
            </a:extLst>
          </p:cNvPr>
          <p:cNvSpPr/>
          <p:nvPr/>
        </p:nvSpPr>
        <p:spPr>
          <a:xfrm>
            <a:off x="8122026" y="0"/>
            <a:ext cx="40699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1FC556-21BD-4AD7-851F-589963D16960}"/>
              </a:ext>
            </a:extLst>
          </p:cNvPr>
          <p:cNvSpPr/>
          <p:nvPr/>
        </p:nvSpPr>
        <p:spPr>
          <a:xfrm>
            <a:off x="4052049" y="0"/>
            <a:ext cx="81399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2E45F4-2F4D-49F1-937C-710E1115A04A}"/>
              </a:ext>
            </a:extLst>
          </p:cNvPr>
          <p:cNvSpPr txBox="1">
            <a:spLocks/>
          </p:cNvSpPr>
          <p:nvPr/>
        </p:nvSpPr>
        <p:spPr>
          <a:xfrm>
            <a:off x="-3" y="840921"/>
            <a:ext cx="12192004" cy="601708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9500" b="1">
                <a:solidFill>
                  <a:schemeClr val="bg1"/>
                </a:solidFill>
              </a:rPr>
              <a:t>XR</a:t>
            </a:r>
          </a:p>
        </p:txBody>
      </p:sp>
    </p:spTree>
    <p:extLst>
      <p:ext uri="{BB962C8B-B14F-4D97-AF65-F5344CB8AC3E}">
        <p14:creationId xmlns:p14="http://schemas.microsoft.com/office/powerpoint/2010/main" val="17334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8636CE-F616-4E53-8D52-0EA65399B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34"/>
            <a:ext cx="12192000" cy="60017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A18BDC-42CC-46FD-8BC1-DC93BF56E235}"/>
              </a:ext>
            </a:extLst>
          </p:cNvPr>
          <p:cNvSpPr/>
          <p:nvPr/>
        </p:nvSpPr>
        <p:spPr>
          <a:xfrm>
            <a:off x="0" y="0"/>
            <a:ext cx="1984412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CULLING</a:t>
            </a:r>
          </a:p>
        </p:txBody>
      </p:sp>
    </p:spTree>
    <p:extLst>
      <p:ext uri="{BB962C8B-B14F-4D97-AF65-F5344CB8AC3E}">
        <p14:creationId xmlns:p14="http://schemas.microsoft.com/office/powerpoint/2010/main" val="1345824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9090C-0FC9-4A37-8849-972769576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204"/>
            <a:ext cx="12192000" cy="59117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A18BDC-42CC-46FD-8BC1-DC93BF56E235}"/>
              </a:ext>
            </a:extLst>
          </p:cNvPr>
          <p:cNvSpPr/>
          <p:nvPr/>
        </p:nvSpPr>
        <p:spPr>
          <a:xfrm>
            <a:off x="-1" y="0"/>
            <a:ext cx="6440558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BAKING LIGHT &amp; AMBIENT OCCLUSION</a:t>
            </a:r>
          </a:p>
        </p:txBody>
      </p:sp>
    </p:spTree>
    <p:extLst>
      <p:ext uri="{BB962C8B-B14F-4D97-AF65-F5344CB8AC3E}">
        <p14:creationId xmlns:p14="http://schemas.microsoft.com/office/powerpoint/2010/main" val="1809993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18BDC-42CC-46FD-8BC1-DC93BF56E235}"/>
              </a:ext>
            </a:extLst>
          </p:cNvPr>
          <p:cNvSpPr/>
          <p:nvPr/>
        </p:nvSpPr>
        <p:spPr>
          <a:xfrm>
            <a:off x="0" y="0"/>
            <a:ext cx="2557220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A51DD-DBBC-44C9-9374-CF38D80C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905"/>
            <a:ext cx="12192000" cy="454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52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18BDC-42CC-46FD-8BC1-DC93BF56E235}"/>
              </a:ext>
            </a:extLst>
          </p:cNvPr>
          <p:cNvSpPr/>
          <p:nvPr/>
        </p:nvSpPr>
        <p:spPr>
          <a:xfrm>
            <a:off x="0" y="0"/>
            <a:ext cx="2557220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A51DD-DBBC-44C9-9374-CF38D80C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58" y="2919663"/>
            <a:ext cx="2730684" cy="10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1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18BDC-42CC-46FD-8BC1-DC93BF56E235}"/>
              </a:ext>
            </a:extLst>
          </p:cNvPr>
          <p:cNvSpPr/>
          <p:nvPr/>
        </p:nvSpPr>
        <p:spPr>
          <a:xfrm>
            <a:off x="0" y="0"/>
            <a:ext cx="2557220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A51DD-DBBC-44C9-9374-CF38D80C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68" y="3282381"/>
            <a:ext cx="786064" cy="2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7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98257-E9D9-4B3B-A7CC-1B63DAB0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042"/>
            <a:ext cx="12192000" cy="63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09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87EC8-EF3D-431C-8C6F-832E33EED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205"/>
            <a:ext cx="12192000" cy="53198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A18BDC-42CC-46FD-8BC1-DC93BF56E235}"/>
              </a:ext>
            </a:extLst>
          </p:cNvPr>
          <p:cNvSpPr/>
          <p:nvPr/>
        </p:nvSpPr>
        <p:spPr>
          <a:xfrm>
            <a:off x="0" y="0"/>
            <a:ext cx="4974956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FOVEATED RENDERING</a:t>
            </a:r>
          </a:p>
        </p:txBody>
      </p:sp>
    </p:spTree>
    <p:extLst>
      <p:ext uri="{BB962C8B-B14F-4D97-AF65-F5344CB8AC3E}">
        <p14:creationId xmlns:p14="http://schemas.microsoft.com/office/powerpoint/2010/main" val="1528443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18BDC-42CC-46FD-8BC1-DC93BF56E235}"/>
              </a:ext>
            </a:extLst>
          </p:cNvPr>
          <p:cNvSpPr/>
          <p:nvPr/>
        </p:nvSpPr>
        <p:spPr>
          <a:xfrm>
            <a:off x="0" y="0"/>
            <a:ext cx="4974956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RADIAL DENSITY MASKING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5B211-50F0-44D9-BD36-C39007107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5"/>
          <a:stretch/>
        </p:blipFill>
        <p:spPr>
          <a:xfrm>
            <a:off x="0" y="1468034"/>
            <a:ext cx="12192000" cy="48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08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080A9-BFA1-46F2-B94D-29910BBD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1072" y="2724943"/>
            <a:ext cx="9849854" cy="1408113"/>
          </a:xfrm>
        </p:spPr>
        <p:txBody>
          <a:bodyPr/>
          <a:lstStyle/>
          <a:p>
            <a:r>
              <a:rPr lang="en-US" sz="800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77407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E3722E-A493-451D-AA2D-BD421619C989}"/>
              </a:ext>
            </a:extLst>
          </p:cNvPr>
          <p:cNvSpPr/>
          <p:nvPr/>
        </p:nvSpPr>
        <p:spPr>
          <a:xfrm>
            <a:off x="0" y="1"/>
            <a:ext cx="4064000" cy="17092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Smaller devices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84EC5-DC42-4F65-8838-F18599A15BF9}"/>
              </a:ext>
            </a:extLst>
          </p:cNvPr>
          <p:cNvSpPr/>
          <p:nvPr/>
        </p:nvSpPr>
        <p:spPr>
          <a:xfrm>
            <a:off x="4064000" y="4644"/>
            <a:ext cx="4064000" cy="17092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Cheaper devices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E3583-7E7C-4D9F-9DCB-7A3B20C50133}"/>
              </a:ext>
            </a:extLst>
          </p:cNvPr>
          <p:cNvSpPr/>
          <p:nvPr/>
        </p:nvSpPr>
        <p:spPr>
          <a:xfrm>
            <a:off x="8128000" y="4645"/>
            <a:ext cx="4064000" cy="17119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Improved devices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5D762-F389-4C43-8D80-9749BAE8C380}"/>
              </a:ext>
            </a:extLst>
          </p:cNvPr>
          <p:cNvSpPr/>
          <p:nvPr/>
        </p:nvSpPr>
        <p:spPr>
          <a:xfrm>
            <a:off x="8128000" y="3406157"/>
            <a:ext cx="4064000" cy="17092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Less hardware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(tracking)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C4044-BAA8-4F8C-899C-B822F428C4F4}"/>
              </a:ext>
            </a:extLst>
          </p:cNvPr>
          <p:cNvSpPr/>
          <p:nvPr/>
        </p:nvSpPr>
        <p:spPr>
          <a:xfrm>
            <a:off x="4064000" y="1709279"/>
            <a:ext cx="4064000" cy="17197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8DBA4-083B-40EB-99BF-9CE8658B3673}"/>
              </a:ext>
            </a:extLst>
          </p:cNvPr>
          <p:cNvSpPr/>
          <p:nvPr/>
        </p:nvSpPr>
        <p:spPr>
          <a:xfrm>
            <a:off x="8128000" y="1704637"/>
            <a:ext cx="4064000" cy="17228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Social media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E62B6-324C-4340-B319-74E7F8A832E6}"/>
              </a:ext>
            </a:extLst>
          </p:cNvPr>
          <p:cNvSpPr/>
          <p:nvPr/>
        </p:nvSpPr>
        <p:spPr>
          <a:xfrm>
            <a:off x="0" y="1709278"/>
            <a:ext cx="4064000" cy="17197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Remote</a:t>
            </a:r>
            <a:br>
              <a:rPr lang="en-US" sz="4000"/>
            </a:br>
            <a:r>
              <a:rPr lang="en-US" sz="4000"/>
              <a:t>(work, events, ...)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08EC1B-7CF0-45E8-BD4C-B6EE3166F2CE}"/>
              </a:ext>
            </a:extLst>
          </p:cNvPr>
          <p:cNvSpPr/>
          <p:nvPr/>
        </p:nvSpPr>
        <p:spPr>
          <a:xfrm>
            <a:off x="-5347" y="3433642"/>
            <a:ext cx="4064000" cy="17092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More hardware</a:t>
            </a:r>
            <a:br>
              <a:rPr lang="en-US" sz="4000"/>
            </a:br>
            <a:r>
              <a:rPr lang="en-US" sz="4000"/>
              <a:t>(senses)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28EB23-0D04-4CC2-BE8B-0EA4375A0B26}"/>
              </a:ext>
            </a:extLst>
          </p:cNvPr>
          <p:cNvSpPr/>
          <p:nvPr/>
        </p:nvSpPr>
        <p:spPr>
          <a:xfrm>
            <a:off x="4061327" y="3423198"/>
            <a:ext cx="4064000" cy="17092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5G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E5121A-C1E6-4F39-8E62-520CED5DD43B}"/>
              </a:ext>
            </a:extLst>
          </p:cNvPr>
          <p:cNvSpPr/>
          <p:nvPr/>
        </p:nvSpPr>
        <p:spPr>
          <a:xfrm>
            <a:off x="0" y="5141177"/>
            <a:ext cx="4064000" cy="17261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Better 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C0CFE-1452-4B18-B7BA-7922F6824E0E}"/>
              </a:ext>
            </a:extLst>
          </p:cNvPr>
          <p:cNvSpPr/>
          <p:nvPr/>
        </p:nvSpPr>
        <p:spPr>
          <a:xfrm>
            <a:off x="4064000" y="5118547"/>
            <a:ext cx="4064000" cy="17394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Navigation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13B6C2-7DB5-4B73-BBAB-FCBC3258820B}"/>
              </a:ext>
            </a:extLst>
          </p:cNvPr>
          <p:cNvSpPr/>
          <p:nvPr/>
        </p:nvSpPr>
        <p:spPr>
          <a:xfrm>
            <a:off x="8128000" y="5116990"/>
            <a:ext cx="4064000" cy="1733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Social acceptance</a:t>
            </a:r>
          </a:p>
        </p:txBody>
      </p:sp>
    </p:spTree>
    <p:extLst>
      <p:ext uri="{BB962C8B-B14F-4D97-AF65-F5344CB8AC3E}">
        <p14:creationId xmlns:p14="http://schemas.microsoft.com/office/powerpoint/2010/main" val="20665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AB47D-5EDA-499E-9B80-08B1F64E7224}"/>
              </a:ext>
            </a:extLst>
          </p:cNvPr>
          <p:cNvSpPr txBox="1"/>
          <p:nvPr/>
        </p:nvSpPr>
        <p:spPr>
          <a:xfrm>
            <a:off x="647956" y="3951615"/>
            <a:ext cx="188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[O]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9D4DC-DA92-41BD-A778-9DB815090D08}"/>
              </a:ext>
            </a:extLst>
          </p:cNvPr>
          <p:cNvSpPr txBox="1"/>
          <p:nvPr/>
        </p:nvSpPr>
        <p:spPr>
          <a:xfrm>
            <a:off x="642523" y="3457868"/>
            <a:ext cx="252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[I] HEAD 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FCF5A-6EDA-4EF7-89E4-48F602291F3C}"/>
              </a:ext>
            </a:extLst>
          </p:cNvPr>
          <p:cNvSpPr txBox="1"/>
          <p:nvPr/>
        </p:nvSpPr>
        <p:spPr>
          <a:xfrm>
            <a:off x="642523" y="4445362"/>
            <a:ext cx="178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[O] AUDIO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2CC8565-1040-42B3-BA9C-B29EB174D8A7}"/>
              </a:ext>
            </a:extLst>
          </p:cNvPr>
          <p:cNvSpPr/>
          <p:nvPr/>
        </p:nvSpPr>
        <p:spPr>
          <a:xfrm>
            <a:off x="2942280" y="3306846"/>
            <a:ext cx="762000" cy="173915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83E47-4773-49F9-904B-9C79973C65CB}"/>
              </a:ext>
            </a:extLst>
          </p:cNvPr>
          <p:cNvSpPr txBox="1"/>
          <p:nvPr/>
        </p:nvSpPr>
        <p:spPr>
          <a:xfrm>
            <a:off x="3993317" y="3946931"/>
            <a:ext cx="108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HEADSET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75BC0-1EB2-4FED-8DB3-9A3F0A099039}"/>
              </a:ext>
            </a:extLst>
          </p:cNvPr>
          <p:cNvSpPr txBox="1"/>
          <p:nvPr/>
        </p:nvSpPr>
        <p:spPr>
          <a:xfrm>
            <a:off x="647955" y="1909243"/>
            <a:ext cx="235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[I] HAND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C1701-A090-47C4-A874-C4384341DFCC}"/>
              </a:ext>
            </a:extLst>
          </p:cNvPr>
          <p:cNvSpPr txBox="1"/>
          <p:nvPr/>
        </p:nvSpPr>
        <p:spPr>
          <a:xfrm>
            <a:off x="3993317" y="1909243"/>
            <a:ext cx="166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CONTROLLERS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882A54B-1F04-48E9-9F9E-160D1D0456FD}"/>
              </a:ext>
            </a:extLst>
          </p:cNvPr>
          <p:cNvSpPr/>
          <p:nvPr/>
        </p:nvSpPr>
        <p:spPr>
          <a:xfrm>
            <a:off x="2942280" y="1725116"/>
            <a:ext cx="762000" cy="737586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2FE3C-165B-43E5-BF77-FE3BB3042F14}"/>
              </a:ext>
            </a:extLst>
          </p:cNvPr>
          <p:cNvSpPr txBox="1"/>
          <p:nvPr/>
        </p:nvSpPr>
        <p:spPr>
          <a:xfrm>
            <a:off x="3993317" y="2876083"/>
            <a:ext cx="11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SENSORS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BBCFD4-831F-4693-88CD-8EA5F1D1CC3D}"/>
              </a:ext>
            </a:extLst>
          </p:cNvPr>
          <p:cNvCxnSpPr>
            <a:cxnSpLocks/>
          </p:cNvCxnSpPr>
          <p:nvPr/>
        </p:nvCxnSpPr>
        <p:spPr>
          <a:xfrm>
            <a:off x="2431932" y="2365374"/>
            <a:ext cx="1567574" cy="147510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C65E44A-0440-4B16-A928-C9316DCF1B5E}"/>
              </a:ext>
            </a:extLst>
          </p:cNvPr>
          <p:cNvSpPr/>
          <p:nvPr/>
        </p:nvSpPr>
        <p:spPr>
          <a:xfrm>
            <a:off x="5715000" y="1018453"/>
            <a:ext cx="762000" cy="4778048"/>
          </a:xfrm>
          <a:prstGeom prst="rightBrace">
            <a:avLst>
              <a:gd name="adj1" fmla="val 8333"/>
              <a:gd name="adj2" fmla="val 64811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98D63-5224-4720-B3AD-425A82336A16}"/>
              </a:ext>
            </a:extLst>
          </p:cNvPr>
          <p:cNvSpPr txBox="1"/>
          <p:nvPr/>
        </p:nvSpPr>
        <p:spPr>
          <a:xfrm>
            <a:off x="7223281" y="3900764"/>
            <a:ext cx="6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VR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38B2BC-85EC-45B0-AC77-2DF2818F0495}"/>
              </a:ext>
            </a:extLst>
          </p:cNvPr>
          <p:cNvSpPr txBox="1"/>
          <p:nvPr/>
        </p:nvSpPr>
        <p:spPr>
          <a:xfrm>
            <a:off x="8625081" y="3891570"/>
            <a:ext cx="113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90D9F3-4ED9-4B42-AB6D-378D23724D3E}"/>
              </a:ext>
            </a:extLst>
          </p:cNvPr>
          <p:cNvSpPr txBox="1"/>
          <p:nvPr/>
        </p:nvSpPr>
        <p:spPr>
          <a:xfrm>
            <a:off x="8816578" y="591468"/>
            <a:ext cx="178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[I] AUDIO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[I] VISUALS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CD7B199-7929-4A4B-9851-E5B568296551}"/>
              </a:ext>
            </a:extLst>
          </p:cNvPr>
          <p:cNvSpPr/>
          <p:nvPr/>
        </p:nvSpPr>
        <p:spPr>
          <a:xfrm rot="5400000">
            <a:off x="9328414" y="725964"/>
            <a:ext cx="760305" cy="1783975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3D0437-CAFC-45B4-89BA-36E9BA46038F}"/>
              </a:ext>
            </a:extLst>
          </p:cNvPr>
          <p:cNvSpPr txBox="1"/>
          <p:nvPr/>
        </p:nvSpPr>
        <p:spPr>
          <a:xfrm>
            <a:off x="8723602" y="2328642"/>
            <a:ext cx="19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CAMERA + MIC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C25C219-4F78-417D-8224-519868CCF434}"/>
              </a:ext>
            </a:extLst>
          </p:cNvPr>
          <p:cNvSpPr/>
          <p:nvPr/>
        </p:nvSpPr>
        <p:spPr>
          <a:xfrm rot="5400000">
            <a:off x="9379915" y="2328781"/>
            <a:ext cx="760305" cy="1783975"/>
          </a:xfrm>
          <a:prstGeom prst="rightBrace">
            <a:avLst>
              <a:gd name="adj1" fmla="val 8333"/>
              <a:gd name="adj2" fmla="val 83873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359907-A874-4995-BCCD-5AAAFEDD2752}"/>
              </a:ext>
            </a:extLst>
          </p:cNvPr>
          <p:cNvCxnSpPr>
            <a:cxnSpLocks/>
          </p:cNvCxnSpPr>
          <p:nvPr/>
        </p:nvCxnSpPr>
        <p:spPr>
          <a:xfrm flipH="1">
            <a:off x="5160397" y="1018453"/>
            <a:ext cx="3506526" cy="273767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BC57288-3E5B-4412-B963-91DC35248215}"/>
              </a:ext>
            </a:extLst>
          </p:cNvPr>
          <p:cNvSpPr/>
          <p:nvPr/>
        </p:nvSpPr>
        <p:spPr>
          <a:xfrm>
            <a:off x="-1" y="0"/>
            <a:ext cx="2814763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EQUIPMENT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2CA6C3-B5DB-4B92-976D-7610C4DA89DF}"/>
              </a:ext>
            </a:extLst>
          </p:cNvPr>
          <p:cNvSpPr txBox="1"/>
          <p:nvPr/>
        </p:nvSpPr>
        <p:spPr>
          <a:xfrm>
            <a:off x="7772191" y="5418757"/>
            <a:ext cx="113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MR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05A2B44F-66A1-4B0E-9892-F52FF26DA49D}"/>
              </a:ext>
            </a:extLst>
          </p:cNvPr>
          <p:cNvSpPr/>
          <p:nvPr/>
        </p:nvSpPr>
        <p:spPr>
          <a:xfrm rot="5400000">
            <a:off x="7959532" y="3568784"/>
            <a:ext cx="760305" cy="2451466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7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  <p:bldP spid="9" grpId="0"/>
      <p:bldP spid="10" grpId="0" animBg="1"/>
      <p:bldP spid="11" grpId="0"/>
      <p:bldP spid="22" grpId="0" animBg="1"/>
      <p:bldP spid="23" grpId="0"/>
      <p:bldP spid="24" grpId="0"/>
      <p:bldP spid="25" grpId="0"/>
      <p:bldP spid="26" grpId="0" animBg="1"/>
      <p:bldP spid="27" grpId="0"/>
      <p:bldP spid="28" grpId="0" animBg="1"/>
      <p:bldP spid="32" grpId="0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9D67A-CF94-4FA7-9698-1B7C7798A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6" t="9028" r="25869"/>
          <a:stretch/>
        </p:blipFill>
        <p:spPr>
          <a:xfrm>
            <a:off x="2850229" y="0"/>
            <a:ext cx="649154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7413AB-5524-458C-973F-07D37EED1450}"/>
              </a:ext>
            </a:extLst>
          </p:cNvPr>
          <p:cNvSpPr/>
          <p:nvPr/>
        </p:nvSpPr>
        <p:spPr>
          <a:xfrm>
            <a:off x="0" y="0"/>
            <a:ext cx="2276475" cy="946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TESLASUIT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90EA4E-7DAC-4C21-869C-41309E5E151F}"/>
              </a:ext>
            </a:extLst>
          </p:cNvPr>
          <p:cNvSpPr/>
          <p:nvPr/>
        </p:nvSpPr>
        <p:spPr>
          <a:xfrm>
            <a:off x="1575547" y="2228847"/>
            <a:ext cx="1368985" cy="1838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2E0B33-EB8C-4BC4-8239-AAC685057D50}"/>
              </a:ext>
            </a:extLst>
          </p:cNvPr>
          <p:cNvSpPr/>
          <p:nvPr/>
        </p:nvSpPr>
        <p:spPr>
          <a:xfrm>
            <a:off x="3091330" y="2228849"/>
            <a:ext cx="1368985" cy="1838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4D8C5-C98B-492E-90CC-D30145B494F5}"/>
              </a:ext>
            </a:extLst>
          </p:cNvPr>
          <p:cNvSpPr/>
          <p:nvPr/>
        </p:nvSpPr>
        <p:spPr>
          <a:xfrm>
            <a:off x="4593665" y="2228849"/>
            <a:ext cx="1368985" cy="1838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61FBB-4446-472A-9F4A-69D2E1877922}"/>
              </a:ext>
            </a:extLst>
          </p:cNvPr>
          <p:cNvSpPr/>
          <p:nvPr/>
        </p:nvSpPr>
        <p:spPr>
          <a:xfrm>
            <a:off x="6096000" y="2228847"/>
            <a:ext cx="1368985" cy="1838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00806-155C-407E-BDB5-EE16E6E31BFF}"/>
              </a:ext>
            </a:extLst>
          </p:cNvPr>
          <p:cNvSpPr/>
          <p:nvPr/>
        </p:nvSpPr>
        <p:spPr>
          <a:xfrm>
            <a:off x="7611783" y="2228847"/>
            <a:ext cx="1368985" cy="1838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2651A1-E424-445A-9E11-D04C1BA83D99}"/>
              </a:ext>
            </a:extLst>
          </p:cNvPr>
          <p:cNvSpPr/>
          <p:nvPr/>
        </p:nvSpPr>
        <p:spPr>
          <a:xfrm>
            <a:off x="9127566" y="2228847"/>
            <a:ext cx="1368985" cy="1838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21175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080A9-BFA1-46F2-B94D-29910BBD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9095" y="2724943"/>
            <a:ext cx="7893808" cy="1408113"/>
          </a:xfrm>
        </p:spPr>
        <p:txBody>
          <a:bodyPr/>
          <a:lstStyle/>
          <a:p>
            <a:r>
              <a:rPr lang="en-US" sz="4000"/>
              <a:t>~ fin ~</a:t>
            </a:r>
          </a:p>
        </p:txBody>
      </p:sp>
    </p:spTree>
    <p:extLst>
      <p:ext uri="{BB962C8B-B14F-4D97-AF65-F5344CB8AC3E}">
        <p14:creationId xmlns:p14="http://schemas.microsoft.com/office/powerpoint/2010/main" val="252771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080A9-BFA1-46F2-B94D-29910BBD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158448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1DFC7-83BC-477F-8D03-65629BEBEACE}"/>
              </a:ext>
            </a:extLst>
          </p:cNvPr>
          <p:cNvSpPr/>
          <p:nvPr/>
        </p:nvSpPr>
        <p:spPr>
          <a:xfrm>
            <a:off x="0" y="0"/>
            <a:ext cx="12192000" cy="1373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VR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E3722E-A493-451D-AA2D-BD421619C989}"/>
              </a:ext>
            </a:extLst>
          </p:cNvPr>
          <p:cNvSpPr/>
          <p:nvPr/>
        </p:nvSpPr>
        <p:spPr>
          <a:xfrm>
            <a:off x="0" y="1371973"/>
            <a:ext cx="6096000" cy="1373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84EC5-DC42-4F65-8838-F18599A15BF9}"/>
              </a:ext>
            </a:extLst>
          </p:cNvPr>
          <p:cNvSpPr/>
          <p:nvPr/>
        </p:nvSpPr>
        <p:spPr>
          <a:xfrm>
            <a:off x="6096000" y="1375705"/>
            <a:ext cx="6096000" cy="13738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Health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E3583-7E7C-4D9F-9DCB-7A3B20C50133}"/>
              </a:ext>
            </a:extLst>
          </p:cNvPr>
          <p:cNvSpPr/>
          <p:nvPr/>
        </p:nvSpPr>
        <p:spPr>
          <a:xfrm>
            <a:off x="0" y="2742080"/>
            <a:ext cx="6096000" cy="13738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Entertainment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5D762-F389-4C43-8D80-9749BAE8C380}"/>
              </a:ext>
            </a:extLst>
          </p:cNvPr>
          <p:cNvSpPr/>
          <p:nvPr/>
        </p:nvSpPr>
        <p:spPr>
          <a:xfrm>
            <a:off x="6096000" y="2742080"/>
            <a:ext cx="6096000" cy="1373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Education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C4044-BAA8-4F8C-899C-B822F428C4F4}"/>
              </a:ext>
            </a:extLst>
          </p:cNvPr>
          <p:cNvSpPr/>
          <p:nvPr/>
        </p:nvSpPr>
        <p:spPr>
          <a:xfrm>
            <a:off x="0" y="4114054"/>
            <a:ext cx="6096000" cy="1373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Safety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8DBA4-083B-40EB-99BF-9CE8658B3673}"/>
              </a:ext>
            </a:extLst>
          </p:cNvPr>
          <p:cNvSpPr/>
          <p:nvPr/>
        </p:nvSpPr>
        <p:spPr>
          <a:xfrm>
            <a:off x="6096000" y="4114054"/>
            <a:ext cx="6096000" cy="13738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Tourism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48540-240D-4973-8875-F24ADFEE59D7}"/>
              </a:ext>
            </a:extLst>
          </p:cNvPr>
          <p:cNvSpPr/>
          <p:nvPr/>
        </p:nvSpPr>
        <p:spPr>
          <a:xfrm>
            <a:off x="0" y="5484161"/>
            <a:ext cx="6096000" cy="13738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Showcase / Visualization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2A484B-8B6F-489B-A3DE-3D8FECFC5B29}"/>
              </a:ext>
            </a:extLst>
          </p:cNvPr>
          <p:cNvSpPr/>
          <p:nvPr/>
        </p:nvSpPr>
        <p:spPr>
          <a:xfrm>
            <a:off x="6096000" y="5486027"/>
            <a:ext cx="6096000" cy="13663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Therapy</a:t>
            </a:r>
          </a:p>
        </p:txBody>
      </p:sp>
    </p:spTree>
    <p:extLst>
      <p:ext uri="{BB962C8B-B14F-4D97-AF65-F5344CB8AC3E}">
        <p14:creationId xmlns:p14="http://schemas.microsoft.com/office/powerpoint/2010/main" val="38282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1DFC7-83BC-477F-8D03-65629BEBEACE}"/>
              </a:ext>
            </a:extLst>
          </p:cNvPr>
          <p:cNvSpPr/>
          <p:nvPr/>
        </p:nvSpPr>
        <p:spPr>
          <a:xfrm>
            <a:off x="0" y="0"/>
            <a:ext cx="12192000" cy="1373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AR/MR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E3722E-A493-451D-AA2D-BD421619C989}"/>
              </a:ext>
            </a:extLst>
          </p:cNvPr>
          <p:cNvSpPr/>
          <p:nvPr/>
        </p:nvSpPr>
        <p:spPr>
          <a:xfrm>
            <a:off x="0" y="1371973"/>
            <a:ext cx="12192000" cy="1373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Assistance</a:t>
            </a:r>
            <a:endParaRPr lang="en-US" sz="4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E3583-7E7C-4D9F-9DCB-7A3B20C50133}"/>
              </a:ext>
            </a:extLst>
          </p:cNvPr>
          <p:cNvSpPr/>
          <p:nvPr/>
        </p:nvSpPr>
        <p:spPr>
          <a:xfrm>
            <a:off x="0" y="2742080"/>
            <a:ext cx="12192000" cy="13738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Education</a:t>
            </a:r>
            <a:endParaRPr lang="en-US" sz="4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C4044-BAA8-4F8C-899C-B822F428C4F4}"/>
              </a:ext>
            </a:extLst>
          </p:cNvPr>
          <p:cNvSpPr/>
          <p:nvPr/>
        </p:nvSpPr>
        <p:spPr>
          <a:xfrm>
            <a:off x="0" y="4114054"/>
            <a:ext cx="12192000" cy="1373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Tourism</a:t>
            </a:r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48540-240D-4973-8875-F24ADFEE59D7}"/>
              </a:ext>
            </a:extLst>
          </p:cNvPr>
          <p:cNvSpPr/>
          <p:nvPr/>
        </p:nvSpPr>
        <p:spPr>
          <a:xfrm>
            <a:off x="0" y="5484161"/>
            <a:ext cx="12192000" cy="1373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Showcase /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05670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y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</TotalTime>
  <Words>276</Words>
  <Application>Microsoft Office PowerPoint</Application>
  <PresentationFormat>Widescreen</PresentationFormat>
  <Paragraphs>142</Paragraphs>
  <Slides>61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Source Code Pro</vt:lpstr>
      <vt:lpstr>Source Sans Pro</vt:lpstr>
      <vt:lpstr>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Karlo Koščal</dc:creator>
  <cp:lastModifiedBy>KK</cp:lastModifiedBy>
  <cp:revision>465</cp:revision>
  <dcterms:created xsi:type="dcterms:W3CDTF">2021-10-07T08:30:26Z</dcterms:created>
  <dcterms:modified xsi:type="dcterms:W3CDTF">2021-12-20T06:04:09Z</dcterms:modified>
</cp:coreProperties>
</file>